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72" r:id="rId3"/>
    <p:sldId id="287" r:id="rId4"/>
    <p:sldId id="288" r:id="rId5"/>
    <p:sldId id="284" r:id="rId6"/>
    <p:sldId id="279" r:id="rId7"/>
    <p:sldId id="280" r:id="rId8"/>
    <p:sldId id="281" r:id="rId9"/>
    <p:sldId id="282" r:id="rId10"/>
    <p:sldId id="285" r:id="rId11"/>
    <p:sldId id="283" r:id="rId12"/>
    <p:sldId id="29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8FCD-9A70-4998-8075-977990D00F73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243E-DC61-41F0-8C94-59E165111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44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3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06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430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85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982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46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2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53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59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74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62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85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14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10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43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55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369363-07F3-4503-AA18-1266168453D6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36CF01-320E-4B18-BE3A-4AF326011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726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85799"/>
            <a:ext cx="9951720" cy="46482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инновационной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«Оптимизация партнерских отношений ДОУ и семьи при формировании у детей основ физической культуры и здорового образа жизни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2018 – </a:t>
            </a:r>
            <a:r>
              <a:rPr lang="ru-RU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учебный год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88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837228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Спартакиада работающей молодёжи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сайт\спартакиада раб. молодёжи\1.наша коман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40080"/>
            <a:ext cx="4937125" cy="372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F:\сайт\спартакиада раб. молодёжи\4.наши победител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6115" y="653142"/>
            <a:ext cx="4807132" cy="385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83" y="5251269"/>
            <a:ext cx="9405256" cy="129322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Газета для родителей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17" y="391884"/>
            <a:ext cx="6635932" cy="492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389" y="685800"/>
            <a:ext cx="11273245" cy="55451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2020 – 2021 учебный год прошли следующие мероприятия: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рисунков «Подвижные игры проекта «Игра 4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«Любимый спортивный инвентарь моей семьи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Смотр-Конкурс «Лучший спортивный уголок в группе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Районные спортивные соревнования «Самый спортивный папа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ФОК «Богатырь» прошла «Малая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Зимняя олимпиада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среди ДОУ района.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родители приняли участие в Спартакиаде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работающей молодёжи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для родителей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" y="535577"/>
            <a:ext cx="11678193" cy="55386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сотрудничества детского сада и семьи в вопросах преемственности воспитания, физического развития и оздоровления детей дошкольного возраста и приобщение детей и членов семей воспитанников, посещающих ДОУ к занятиям физической культурой и спортом, здоровому образу жизни через различные формы работы.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5" y="685800"/>
            <a:ext cx="11325496" cy="56627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Задачи реализации цели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единства воспитательных, развивающих и обучающих целей и задач по физической культуре детского сада и семьи.</a:t>
            </a:r>
          </a:p>
          <a:p>
            <a:pPr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проблеме воспитания здорового подрастающего поколения; пропаганда здорового образа жизни среди детей и родителей. Внедрение новых форм работы с родителями по данному направлению.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  профессионализма и компетентности педагогического коллектива по данному направлению, распространение опыта работы по данному направлению.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248194"/>
            <a:ext cx="11521440" cy="6400800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Ожидаемые результаты: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активное включение в физкультурно-оздоровительную работу родителей;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повышение профессиональной культуры педагогов в вопросах </a:t>
            </a:r>
            <a:r>
              <a:rPr lang="ru-RU" sz="2800" dirty="0" err="1" smtClean="0">
                <a:solidFill>
                  <a:schemeClr val="tx1"/>
                </a:solidFill>
              </a:rPr>
              <a:t>здоровьесберегающих</a:t>
            </a:r>
            <a:r>
              <a:rPr lang="ru-RU" sz="2800" dirty="0" smtClean="0">
                <a:solidFill>
                  <a:schemeClr val="tx1"/>
                </a:solidFill>
              </a:rPr>
              <a:t> технологий;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 расширение связей с социальными институтами по вопросам физкультурно-оздоровительной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163799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рисунков подвижных игр проекта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рисунки\семья Евы С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" y="646611"/>
            <a:ext cx="4943083" cy="36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F:\рисунки\Женя К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75879" y="685800"/>
            <a:ext cx="5218990" cy="36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948954" cy="15070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«Любимый спортивный инвентарь моей семьи»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сайт\нетрад. оборуд\NqspJ5imNx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391886"/>
            <a:ext cx="4454434" cy="3908652"/>
          </a:xfrm>
          <a:prstGeom prst="rect">
            <a:avLst/>
          </a:prstGeom>
          <a:noFill/>
        </p:spPr>
      </p:pic>
      <p:pic>
        <p:nvPicPr>
          <p:cNvPr id="3075" name="Picture 3" descr="F:\сайт\нетрад. оборуд\z2hWsyqgI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268" y="404949"/>
            <a:ext cx="4360841" cy="3895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124612" cy="237066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Смотр-Конкурс «Лучший спортивный уголок в группе»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сайт\нетрад. оборуд\ZECq3_GM7N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11" y="418011"/>
            <a:ext cx="4310743" cy="436299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812" y="463731"/>
            <a:ext cx="5302931" cy="421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549845" cy="15070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Районные спортивные соревнования «Самый спортивный папа»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сайт\Самый спортивный папа\0.наша коман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950" y="685800"/>
            <a:ext cx="4819651" cy="36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F:\сайт\Самый спортивный папа\8.в тир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10251" y="587829"/>
            <a:ext cx="3135086" cy="3931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366965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«Малая Зимняя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иада»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сайт\зимняя спартакиада 21 г\12.наши победител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08663" y="718457"/>
            <a:ext cx="4933950" cy="3592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D:\МАРИНА\фото работа\фото\зимняя сп. ромаш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892" y="685800"/>
            <a:ext cx="4607410" cy="36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729</TotalTime>
  <Words>250</Words>
  <Application>Microsoft Office PowerPoint</Application>
  <PresentationFormat>Произвольный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Отчет об инновационной деятельности по теме: «Оптимизация партнерских отношений ДОУ и семьи при формировании у детей основ физической культуры и здорового образа жизни» за 2018 – 2021 учебный год  </vt:lpstr>
      <vt:lpstr>Слайд 2</vt:lpstr>
      <vt:lpstr>Слайд 3</vt:lpstr>
      <vt:lpstr>Слайд 4</vt:lpstr>
      <vt:lpstr>Выставка рисунков подвижных игр проекта 4D</vt:lpstr>
      <vt:lpstr>Выставка «Любимый спортивный инвентарь моей семьи»</vt:lpstr>
      <vt:lpstr>Смотр-Конкурс «Лучший спортивный уголок в группе»</vt:lpstr>
      <vt:lpstr>Районные спортивные соревнования «Самый спортивный папа»</vt:lpstr>
      <vt:lpstr>«Малая Зимняя олимпиада»</vt:lpstr>
      <vt:lpstr>Спартакиада работающей молодёжи</vt:lpstr>
      <vt:lpstr>Газета для родителей «Здоровячок»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об инновационной деятельности по теме: «Оптимизация партнерских отношений ДОУ и семьи при формировании у детей основ физической культуры и здорового образа жизни» за I полугодие 2018-2019 учебного года.</dc:title>
  <dc:creator>admin</dc:creator>
  <cp:lastModifiedBy>User</cp:lastModifiedBy>
  <cp:revision>82</cp:revision>
  <dcterms:created xsi:type="dcterms:W3CDTF">2019-04-14T09:11:26Z</dcterms:created>
  <dcterms:modified xsi:type="dcterms:W3CDTF">2023-01-29T19:09:33Z</dcterms:modified>
</cp:coreProperties>
</file>